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Adıyaman Üniversitesi Uluslararası Öğrenci Memnuniyet Anketi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Grafiksel Değerlendirme Raporu (2025)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000"/>
            </a:pPr>
            <a:r>
              <a:t>Ülkelere Göre Ortalama Memnuniyet</a:t>
            </a:r>
          </a:p>
        </p:txBody>
      </p:sp>
      <p:pic>
        <p:nvPicPr>
          <p:cNvPr id="3" name="Picture 2" descr="ulkeye_gore_memnuniye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3891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000"/>
            </a:pPr>
            <a:r>
              <a:t>Türkçe Seviyesi ile Memnuniyet İlişkisi</a:t>
            </a:r>
          </a:p>
        </p:txBody>
      </p:sp>
      <p:pic>
        <p:nvPicPr>
          <p:cNvPr id="3" name="Picture 2" descr="turkce_memnuniyet_iliskis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000"/>
            </a:pPr>
            <a:r>
              <a:t>Seçilmiş Sorular ve Genel Ortalama</a:t>
            </a:r>
          </a:p>
        </p:txBody>
      </p:sp>
      <p:pic>
        <p:nvPicPr>
          <p:cNvPr id="3" name="Picture 2" descr="secili_sorular_genel_ortalam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07569" cy="419954"/>
          </a:xfrm>
        </p:spPr>
        <p:txBody>
          <a:bodyPr/>
          <a:lstStyle/>
          <a:p>
            <a:pPr algn="ctr">
              <a:defRPr sz="2000"/>
            </a:pPr>
            <a:r>
              <a:rPr lang="tr-TR" dirty="0" smtClean="0"/>
              <a:t>Uluslararası Öğrenci Memnuniyet Anketi</a:t>
            </a:r>
            <a:endParaRPr dirty="0"/>
          </a:p>
        </p:txBody>
      </p:sp>
      <p:pic>
        <p:nvPicPr>
          <p:cNvPr id="3" name="Picture 2" descr="genel_katilim_pas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447" y="986814"/>
            <a:ext cx="6216162" cy="562707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000"/>
            </a:pPr>
            <a:r>
              <a:t>Genel Ortalama Dağılım Grafiği</a:t>
            </a:r>
          </a:p>
        </p:txBody>
      </p:sp>
      <p:pic>
        <p:nvPicPr>
          <p:cNvPr id="3" name="Picture 2" descr="genel_memnuniyet_dagili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548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Ekran Gösterisi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Adıyaman Üniversitesi Uluslararası Öğrenci Memnuniyet Anketi</vt:lpstr>
      <vt:lpstr>Ülkelere Göre Ortalama Memnuniyet</vt:lpstr>
      <vt:lpstr>Türkçe Seviyesi ile Memnuniyet İlişkisi</vt:lpstr>
      <vt:lpstr>Seçilmiş Sorular ve Genel Ortalama</vt:lpstr>
      <vt:lpstr>Uluslararası Öğrenci Memnuniyet Anketi</vt:lpstr>
      <vt:lpstr>Genel Ortalama Dağılım Grafiği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Adıyaman Üniversitesi Uluslararası Öğrenci Memnuniyet Anketi</dc:title>
  <dc:subject/>
  <dc:creator>SY</dc:creator>
  <cp:keywords/>
  <dc:description>generated using python-pptx</dc:description>
  <cp:lastModifiedBy>SY</cp:lastModifiedBy>
  <cp:revision>2</cp:revision>
  <dcterms:created xsi:type="dcterms:W3CDTF">2013-01-27T09:14:16Z</dcterms:created>
  <dcterms:modified xsi:type="dcterms:W3CDTF">2025-11-06T06:03:25Z</dcterms:modified>
  <cp:category/>
</cp:coreProperties>
</file>